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C3E0910-793C-46A0-8623-CEAD4857882F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D92CB86-0DB9-4A70-B1CF-B23508471F6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764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9EE704A-765A-48C7-8594-25B15929F837}" type="datetime1">
              <a:rPr lang="pt-BR" smtClean="0"/>
              <a:t>16/04/2026</a:t>
            </a:fld>
            <a:endParaRPr lang="en-US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/>
              <a:t>Clique para editar o texto Mestre</a:t>
            </a:r>
            <a:endParaRPr lang="en-US"/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2B151B-D7D1-48E5-8230-5AADBC794F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92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CCF11A-BFD5-E536-50E3-EA86986BB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EF9C19-F863-1BA7-6FF6-C31FF15E4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98385A-8B11-7C71-8098-CF747FDAC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E92B5B4-4D0A-4964-A1A3-B85B0EE00890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2507D1-4597-1439-6B46-3AB03B101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B5FABE-4887-FA86-810D-30DA661B1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4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BCF71-F99B-7B94-94A0-9F706B9EA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AC61440-AB80-A4B3-33CE-BAFD18A75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842AB40-DAC5-CE85-BEB3-594B9B8A6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6BA6665-D630-4C43-9989-3D086DA68E5F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D3CDAC-6AF5-8B3B-EFEE-FC6BCE5F0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BB89F2-DDFF-D969-F809-6855CBC7E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640669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D7A74A1-30A0-B059-C03D-EA78AB2DE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FA502CC-EEFB-EA03-0F83-906C97FB1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14D54F-1FD8-1582-ABCF-EE110CF9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21DCD7D-5BFD-485D-AED5-B62EAACA4CB6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DBB445-9036-1B86-16CA-8CDA445F9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807408-877C-47A5-99A1-F1EB62B50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66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2C105A-F16D-BE4A-33D5-22C2E9E32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36ADF40-381E-E621-5E95-F1F04CE03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A4BFBC-8D92-6219-9B67-EBEEB0CFD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3252B5-F3E6-4058-A723-196087E9E541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CC0979-2AD9-8DAA-0B9D-5E9DCE7E3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58C4D9-33AC-29D4-C700-4427B9A2D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40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631DFF-6824-7317-D9BB-FE82DBF72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B7E1F7E-D068-0442-3860-5D749A73D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6A0ECA-3026-2CFB-6D66-05D61444C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A251DFA-97D2-4C90-9100-D1173CC96C37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E9E5F0-3DD3-4358-DD6A-EE8D5634C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1AB2B5-BDD4-2390-EEFA-3C902F3BE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8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90246E-329C-A885-7A7C-90E662F22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A6EF79-6F4C-2DDE-DB49-463692957E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FD990B4-DAB0-D1CD-93FD-AFEC4D5DB0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E0C7CF-40E6-D04A-958A-589096EFC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651B26C-F0DB-4889-B6A3-FE07E152272F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9B96B-C8B5-3AD8-3D0E-E465F7554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B44B965-F1FC-D43A-2B23-28756BB9A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60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D6709A-2CAA-32BB-9D45-65892768E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2F82E74-A734-49FC-AEAE-A02C3876D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690E8B6-369E-99CA-5E2B-525C6497A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5061C86-A26E-EC82-AFA5-2693F2FA63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D6C14A3-F76F-FA16-AD0F-C0AB3A11B0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775B841-D11D-BBF0-BD03-6E4748D6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B0565EE-A4B5-4AB4-9432-D16ECAE9EF1F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E75C28A-38DF-767D-B77E-98E8FE85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FDE2B39-DB9F-6366-596A-5D85A4B34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575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3D302-AB6B-CEC4-841F-5B0EBB7E2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149EA14-3754-11CA-1C5C-9FDA4F196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6BA6665-D630-4C43-9989-3D086DA68E5F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04117F4-4089-6B8A-A46D-1DDCF6F76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A462585-0FF9-91C4-5733-046A06B2C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329689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A2C87E8-97B9-2C10-FB28-083ABDE90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6BA6665-D630-4C43-9989-3D086DA68E5F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E4BD49F-74DE-2118-D94E-A366CB9F4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1BAF435-CDC0-E62B-C149-547144E71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203164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77802-5116-4191-AF73-5CCA3A9CB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FD1308-4AD8-31A3-24F7-4FF453A36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28C302-62DB-F30C-9AB3-627342A36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62726C-FD46-70C4-5E3F-5FDB18BE0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F5D5688-1774-4625-9E74-88EA94DB2550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4933075-3B7D-05E3-C87C-B6819F0AC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2F8E786-56B8-68E4-A3E3-36E10936C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pPr rtl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19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85DFF1-EC3D-9AAC-8FAD-22C5677A0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2D818CF-A25A-FD22-151B-3CDA57D086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AA0BFF3-C4BB-7E59-E0BC-D6E4DE1FD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4FABD7-BACA-49E6-AB39-A7B044621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D5E4E1C-696A-4E82-B6DD-87ECA4CC925A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C44030C-3251-72F3-AC2A-8B7015279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4FAE3E4-5A8E-53E7-4353-C232842E1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1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3B133D2-7266-9A92-5AA5-6175E677A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242E10F-C08D-BAF9-46B1-2FED88162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A65BC7-7FCC-4059-5F34-415A43B103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6BA6665-D630-4C43-9989-3D086DA68E5F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7A2A6E4-3144-216B-8F76-54870B9F8C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22F962-F987-D807-8A87-15DFAAFC63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38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19451F69-2D21-565F-1188-3E72A42FB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17940"/>
            <a:ext cx="10058400" cy="976988"/>
          </a:xfrm>
        </p:spPr>
        <p:txBody>
          <a:bodyPr/>
          <a:lstStyle/>
          <a:p>
            <a:pPr algn="ctr"/>
            <a:r>
              <a:rPr lang="pt-BR" dirty="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TÍTULO DO TRABALHO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F56456-421C-98E5-592D-0B0BD0BC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3252B5-F3E6-4058-A723-196087E9E541}" type="datetime1">
              <a:rPr lang="pt-BR" smtClean="0"/>
              <a:t>16/04/2026</a:t>
            </a:fld>
            <a:endParaRPr lang="en-US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F4B6A2A5-3E8F-8238-1B96-8E0325EDA517}"/>
              </a:ext>
            </a:extLst>
          </p:cNvPr>
          <p:cNvSpPr txBox="1">
            <a:spLocks/>
          </p:cNvSpPr>
          <p:nvPr/>
        </p:nvSpPr>
        <p:spPr>
          <a:xfrm>
            <a:off x="6270170" y="4833257"/>
            <a:ext cx="5312229" cy="7655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00" i="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Autores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A2FA7DF-84E1-EC8F-BA07-9674DC6197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73" b="10864"/>
          <a:stretch>
            <a:fillRect/>
          </a:stretch>
        </p:blipFill>
        <p:spPr bwMode="auto">
          <a:xfrm>
            <a:off x="272842" y="75745"/>
            <a:ext cx="11876587" cy="19104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33704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9D0C6-70B1-AEFD-C3AA-C980B84B5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9604B7-F777-06E8-00D7-7C9420C13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52A877-2B6D-448B-3B47-1279AE885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3252B5-F3E6-4058-A723-196087E9E541}" type="datetime1">
              <a:rPr lang="pt-BR" smtClean="0"/>
              <a:t>16/04/2026</a:t>
            </a:fld>
            <a:endParaRPr lang="en-US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4910111-A5DF-FD0A-1831-1A35D7A8C8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36" r="44529" b="10864"/>
          <a:stretch>
            <a:fillRect/>
          </a:stretch>
        </p:blipFill>
        <p:spPr bwMode="auto">
          <a:xfrm>
            <a:off x="8250399" y="5669448"/>
            <a:ext cx="3941601" cy="105202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1416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C6873-9D31-4DEF-FC99-9029178A1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095D9C-EC72-4EDE-1CF3-C2BA356ED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DA012C-7E4A-20C8-7B19-DA37E5047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124101-7476-ED82-D795-B69DBD5E8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3252B5-F3E6-4058-A723-196087E9E541}" type="datetime1">
              <a:rPr lang="pt-BR" smtClean="0"/>
              <a:t>16/04/2026</a:t>
            </a:fld>
            <a:endParaRPr lang="en-US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29A24B0-374D-A110-FFDF-D7A94FD96E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36" r="44529" b="10864"/>
          <a:stretch>
            <a:fillRect/>
          </a:stretch>
        </p:blipFill>
        <p:spPr bwMode="auto">
          <a:xfrm>
            <a:off x="8250399" y="5669448"/>
            <a:ext cx="3941601" cy="105202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701467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7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Bahnschrift SemiBold</vt:lpstr>
      <vt:lpstr>Calibri</vt:lpstr>
      <vt:lpstr>Calibri Light</vt:lpstr>
      <vt:lpstr>Tema do Office</vt:lpstr>
      <vt:lpstr>TÍTULO DO TRABALHO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Rosa Adeyse</dc:creator>
  <cp:lastModifiedBy>Rosa Adeyse</cp:lastModifiedBy>
  <cp:revision>5</cp:revision>
  <dcterms:created xsi:type="dcterms:W3CDTF">2024-04-17T00:01:24Z</dcterms:created>
  <dcterms:modified xsi:type="dcterms:W3CDTF">2026-04-16T04:31:55Z</dcterms:modified>
</cp:coreProperties>
</file>